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08" r:id="rId27"/>
    <p:sldId id="309" r:id="rId28"/>
    <p:sldId id="311" r:id="rId29"/>
    <p:sldId id="310" r:id="rId30"/>
    <p:sldId id="312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/>
              <a:t>関数が作るスコープを</a:t>
            </a:r>
            <a:r>
              <a:rPr lang="ja-JP" altLang="en-US" sz="2800">
                <a:solidFill>
                  <a:srgbClr val="FF0000"/>
                </a:solidFill>
              </a:rPr>
              <a:t>ローカルスコープ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ローカルスコープに済む変数を</a:t>
            </a:r>
            <a:r>
              <a:rPr lang="ja-JP" altLang="en-US" sz="2800">
                <a:solidFill>
                  <a:srgbClr val="FF0000"/>
                </a:solidFill>
              </a:rPr>
              <a:t>ローカル変数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3347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2322</TotalTime>
  <Words>1298</Words>
  <Application>Microsoft Macintosh PowerPoint</Application>
  <PresentationFormat>画面に合わせる (4:3)</PresentationFormat>
  <Paragraphs>321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HGｺﾞｼｯｸE</vt:lpstr>
      <vt:lpstr>游ゴシック</vt:lpstr>
      <vt:lpstr>Arial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423</cp:revision>
  <dcterms:created xsi:type="dcterms:W3CDTF">2019-01-02T05:23:01Z</dcterms:created>
  <dcterms:modified xsi:type="dcterms:W3CDTF">2019-10-02T05:46:21Z</dcterms:modified>
</cp:coreProperties>
</file>